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5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1" r:id="rId3"/>
    <p:sldId id="259" r:id="rId4"/>
    <p:sldId id="275" r:id="rId5"/>
    <p:sldId id="260" r:id="rId6"/>
    <p:sldId id="276" r:id="rId7"/>
    <p:sldId id="279" r:id="rId8"/>
    <p:sldId id="270" r:id="rId9"/>
    <p:sldId id="278" r:id="rId10"/>
    <p:sldId id="277" r:id="rId11"/>
    <p:sldId id="280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hit prasain" initials="rp" lastIdx="1" clrIdx="0">
    <p:extLst>
      <p:ext uri="{19B8F6BF-5375-455C-9EA6-DF929625EA0E}">
        <p15:presenceInfo xmlns:p15="http://schemas.microsoft.com/office/powerpoint/2012/main" userId="25e08dce0d97282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D311FC-578A-437D-BEB3-46CDB9A09632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ACEF9-9227-4CC1-A23A-A49A45AE9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222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AC220-E84C-4C92-8921-87C3F675BA62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CB9A4-3F9F-47C8-9C24-3E94E5ADE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562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49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714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1038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83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2794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0271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060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39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410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3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24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94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36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00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6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2DA23-D81B-4E7D-8BC7-68CF234BF855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08AC0F-09D8-432D-B082-3C8AD63694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54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9633" y="2049645"/>
            <a:ext cx="6845986" cy="2350076"/>
          </a:xfrm>
        </p:spPr>
        <p:txBody>
          <a:bodyPr/>
          <a:lstStyle/>
          <a:p>
            <a:r>
              <a:rPr lang="en-US" sz="4800" b="1" dirty="0">
                <a:solidFill>
                  <a:schemeClr val="accent2"/>
                </a:solidFill>
              </a:rPr>
              <a:t>Final Presentation on</a:t>
            </a:r>
            <a:br>
              <a:rPr lang="en-US" sz="4800" b="1" dirty="0">
                <a:solidFill>
                  <a:schemeClr val="accent2"/>
                </a:solidFill>
              </a:rPr>
            </a:br>
            <a:r>
              <a:rPr lang="en-US" sz="4800" b="1" dirty="0">
                <a:solidFill>
                  <a:schemeClr val="accent2"/>
                </a:solidFill>
              </a:rPr>
              <a:t>Futsal Management System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9633" y="4933960"/>
            <a:ext cx="7667620" cy="100165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Presented by</a:t>
            </a:r>
            <a:r>
              <a:rPr lang="en-US" dirty="0"/>
              <a:t>:</a:t>
            </a:r>
          </a:p>
          <a:p>
            <a:r>
              <a:rPr lang="en-US" dirty="0" err="1"/>
              <a:t>Ujan</a:t>
            </a:r>
            <a:r>
              <a:rPr lang="en-US" dirty="0"/>
              <a:t> </a:t>
            </a:r>
            <a:r>
              <a:rPr lang="en-US" dirty="0" err="1"/>
              <a:t>Manandhar</a:t>
            </a:r>
            <a:endParaRPr lang="en-US" dirty="0"/>
          </a:p>
          <a:p>
            <a:r>
              <a:rPr lang="en-US" dirty="0"/>
              <a:t>Rohit Prasain</a:t>
            </a:r>
          </a:p>
          <a:p>
            <a:r>
              <a:rPr lang="en-US" dirty="0"/>
              <a:t>Ravi Gurung</a:t>
            </a:r>
          </a:p>
          <a:p>
            <a:r>
              <a:rPr lang="en-US" dirty="0"/>
              <a:t>    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61" y="1"/>
            <a:ext cx="1924040" cy="192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036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AFE90AE-4C39-478F-ABA0-05495325A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Implementation of </a:t>
            </a:r>
            <a:r>
              <a:rPr lang="en-US" dirty="0" err="1"/>
              <a:t>calender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3861A2-8F3F-44D0-B4AF-22BABF868C0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78025"/>
            <a:ext cx="7924799" cy="4228234"/>
          </a:xfrm>
        </p:spPr>
      </p:pic>
    </p:spTree>
    <p:extLst>
      <p:ext uri="{BB962C8B-B14F-4D97-AF65-F5344CB8AC3E}">
        <p14:creationId xmlns:p14="http://schemas.microsoft.com/office/powerpoint/2010/main" val="144812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E9E58-314C-41A0-9E88-36BDC6321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8567E-A724-47FA-AB72-91108D8DE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1408"/>
            <a:ext cx="8596668" cy="1813339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Time slot recommendation view was not completed</a:t>
            </a:r>
          </a:p>
          <a:p>
            <a:r>
              <a:rPr lang="en-US" dirty="0"/>
              <a:t>Unable to link </a:t>
            </a:r>
            <a:r>
              <a:rPr lang="en-US" dirty="0" err="1"/>
              <a:t>jSpinner</a:t>
            </a:r>
            <a:r>
              <a:rPr lang="en-US" dirty="0"/>
              <a:t> value in </a:t>
            </a:r>
            <a:r>
              <a:rPr lang="en-US" dirty="0" err="1"/>
              <a:t>db</a:t>
            </a:r>
            <a:r>
              <a:rPr lang="en-US" dirty="0"/>
              <a:t> for entering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928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BDD7-FD46-4AC6-8856-DF94E070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pic>
        <p:nvPicPr>
          <p:cNvPr id="4" name="bandicam 2019-06-30 14-38-01-408jhjhgg">
            <a:hlinkClick r:id="" action="ppaction://media"/>
            <a:extLst>
              <a:ext uri="{FF2B5EF4-FFF2-40B4-BE49-F238E27FC236}">
                <a16:creationId xmlns:a16="http://schemas.microsoft.com/office/drawing/2014/main" id="{C0EAA0BD-19A5-4BDD-90CD-B493DFF549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0023" y="2160588"/>
            <a:ext cx="5624512" cy="3881437"/>
          </a:xfrm>
        </p:spPr>
      </p:pic>
    </p:spTree>
    <p:extLst>
      <p:ext uri="{BB962C8B-B14F-4D97-AF65-F5344CB8AC3E}">
        <p14:creationId xmlns:p14="http://schemas.microsoft.com/office/powerpoint/2010/main" val="2402897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2626" y="2664822"/>
            <a:ext cx="8596668" cy="4589417"/>
          </a:xfrm>
        </p:spPr>
        <p:txBody>
          <a:bodyPr>
            <a:normAutofit/>
          </a:bodyPr>
          <a:lstStyle/>
          <a:p>
            <a:r>
              <a:rPr lang="en-US" sz="8000" dirty="0"/>
              <a:t>Thank You 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772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21BDF-13D7-42D5-9569-084C23824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Acknowledgement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30554-AD36-4EE6-89FF-45B9668CA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would like to thank NCCS college and mentors for making this project happen.</a:t>
            </a:r>
          </a:p>
        </p:txBody>
      </p:sp>
    </p:spTree>
    <p:extLst>
      <p:ext uri="{BB962C8B-B14F-4D97-AF65-F5344CB8AC3E}">
        <p14:creationId xmlns:p14="http://schemas.microsoft.com/office/powerpoint/2010/main" val="159330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Product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572639"/>
          </a:xfrm>
        </p:spPr>
        <p:txBody>
          <a:bodyPr/>
          <a:lstStyle/>
          <a:p>
            <a:r>
              <a:rPr lang="en-US" dirty="0">
                <a:latin typeface="+mj-lt"/>
              </a:rPr>
              <a:t>This management system is a desktop application program.</a:t>
            </a:r>
          </a:p>
          <a:p>
            <a:r>
              <a:rPr lang="en-US" dirty="0">
                <a:latin typeface="+mj-lt"/>
              </a:rPr>
              <a:t>This system is used to book futsal ground.</a:t>
            </a:r>
          </a:p>
          <a:p>
            <a:r>
              <a:rPr lang="en-US" dirty="0">
                <a:latin typeface="+mj-lt"/>
              </a:rPr>
              <a:t>Our project’s objective is to reduce booking time duplication.</a:t>
            </a:r>
          </a:p>
        </p:txBody>
      </p:sp>
    </p:spTree>
    <p:extLst>
      <p:ext uri="{BB962C8B-B14F-4D97-AF65-F5344CB8AC3E}">
        <p14:creationId xmlns:p14="http://schemas.microsoft.com/office/powerpoint/2010/main" val="267730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B14B0-E2DC-4FE1-B773-090338D0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C6EEA-9355-4960-97FE-6BD272053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73360"/>
            <a:ext cx="8596668" cy="3880773"/>
          </a:xfrm>
        </p:spPr>
        <p:txBody>
          <a:bodyPr/>
          <a:lstStyle/>
          <a:p>
            <a:r>
              <a:rPr lang="en-US" dirty="0"/>
              <a:t>This software is only for admin of futsal.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6F4F8FC-7B84-4648-A5BC-9380B9762B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274957"/>
            <a:ext cx="7128592" cy="356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71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1940387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j-lt"/>
              </a:rPr>
              <a:t>The suggestions to this project were: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UI improvements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Calendar view to pick date and time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Empty time slots recommendation</a:t>
            </a: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92846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46D67-18B7-487F-8B6C-B7DBFB915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Task Worked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508A8-641C-45DC-8D7F-04DFFE99C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We have designed better UI.</a:t>
            </a:r>
          </a:p>
          <a:p>
            <a:pPr lvl="0">
              <a:buFont typeface="Wingdings" panose="05000000000000000000" pitchFamily="2" charset="2"/>
              <a:buChar char="Ø"/>
            </a:pPr>
            <a:r>
              <a:rPr lang="en-US" dirty="0"/>
              <a:t>Added calendar 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Maintained form validation in the login page.</a:t>
            </a:r>
          </a:p>
          <a:p>
            <a:pPr marL="0" lv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26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9057-EDB7-4896-B459-0361A8E91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79013"/>
          </a:xfrm>
        </p:spPr>
        <p:txBody>
          <a:bodyPr/>
          <a:lstStyle/>
          <a:p>
            <a:pPr algn="ctr"/>
            <a:r>
              <a:rPr lang="en-US" dirty="0"/>
              <a:t>Define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A1659-C2D5-4156-BFED-3358DED77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293164"/>
          </a:xfrm>
        </p:spPr>
        <p:txBody>
          <a:bodyPr/>
          <a:lstStyle/>
          <a:p>
            <a:r>
              <a:rPr lang="en-US" dirty="0"/>
              <a:t>Improved UI using designing tools.</a:t>
            </a:r>
          </a:p>
          <a:p>
            <a:r>
              <a:rPr lang="en-US" dirty="0"/>
              <a:t>We used </a:t>
            </a:r>
            <a:r>
              <a:rPr lang="en-US" dirty="0" err="1"/>
              <a:t>jCalendar</a:t>
            </a:r>
            <a:r>
              <a:rPr lang="en-US" dirty="0"/>
              <a:t> for adding the calendar view to store date in db.</a:t>
            </a:r>
          </a:p>
          <a:p>
            <a:r>
              <a:rPr lang="en-US" dirty="0"/>
              <a:t>Used </a:t>
            </a:r>
            <a:r>
              <a:rPr lang="en-US" dirty="0" err="1"/>
              <a:t>jSpinner</a:t>
            </a:r>
            <a:r>
              <a:rPr lang="en-US" dirty="0"/>
              <a:t> for time view.</a:t>
            </a:r>
          </a:p>
        </p:txBody>
      </p:sp>
    </p:spTree>
    <p:extLst>
      <p:ext uri="{BB962C8B-B14F-4D97-AF65-F5344CB8AC3E}">
        <p14:creationId xmlns:p14="http://schemas.microsoft.com/office/powerpoint/2010/main" val="2903287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953" y="467517"/>
            <a:ext cx="9126864" cy="1940387"/>
          </a:xfrm>
        </p:spPr>
        <p:txBody>
          <a:bodyPr/>
          <a:lstStyle/>
          <a:p>
            <a:pPr marL="0" lvl="0" indent="0" algn="ctr">
              <a:buNone/>
            </a:pPr>
            <a:r>
              <a:rPr lang="en-US" sz="3600" dirty="0">
                <a:solidFill>
                  <a:schemeClr val="accent1"/>
                </a:solidFill>
              </a:rPr>
              <a:t>Improvement of UI interface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dirty="0"/>
              <a:t>Previous UI                                       Current UI                           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063AE19-FA42-48A0-8A08-E14741D1C2C7}"/>
              </a:ext>
            </a:extLst>
          </p:cNvPr>
          <p:cNvGrpSpPr/>
          <p:nvPr/>
        </p:nvGrpSpPr>
        <p:grpSpPr>
          <a:xfrm>
            <a:off x="427953" y="2407904"/>
            <a:ext cx="9741284" cy="3289403"/>
            <a:chOff x="427953" y="3270582"/>
            <a:chExt cx="9741284" cy="328940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2564AD6-97C4-45A2-AFFC-F989B97EF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1523" y="3270583"/>
              <a:ext cx="6107714" cy="328940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39D9DD-E3DF-443E-8B51-031E43351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53" y="3270582"/>
              <a:ext cx="3315163" cy="32894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2858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03F51-320F-4B4A-9281-BF5950239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303" y="546351"/>
            <a:ext cx="8596668" cy="5362489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>
                <a:solidFill>
                  <a:schemeClr val="accent1"/>
                </a:solidFill>
              </a:rPr>
              <a:t>Form Validation in Login screen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Without Form Validation                         With Form Validation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4F554C-B4CE-481A-B183-208066FB4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03" y="2196695"/>
            <a:ext cx="3666533" cy="33741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7A7A2E-4654-47CC-B576-77BE12755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637" y="2196695"/>
            <a:ext cx="6650890" cy="337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663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487</TotalTime>
  <Words>183</Words>
  <Application>Microsoft Office PowerPoint</Application>
  <PresentationFormat>Widescreen</PresentationFormat>
  <Paragraphs>41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Trebuchet MS</vt:lpstr>
      <vt:lpstr>Wingdings</vt:lpstr>
      <vt:lpstr>Wingdings 3</vt:lpstr>
      <vt:lpstr>Facet</vt:lpstr>
      <vt:lpstr>Final Presentation on Futsal Management System </vt:lpstr>
      <vt:lpstr>Acknowledgement</vt:lpstr>
      <vt:lpstr>Product Information</vt:lpstr>
      <vt:lpstr>Workflow</vt:lpstr>
      <vt:lpstr>Problem Statement</vt:lpstr>
      <vt:lpstr>Task Worked On</vt:lpstr>
      <vt:lpstr>Define Process</vt:lpstr>
      <vt:lpstr>PowerPoint Presentation</vt:lpstr>
      <vt:lpstr>PowerPoint Presentation</vt:lpstr>
      <vt:lpstr>Implementation of calender</vt:lpstr>
      <vt:lpstr>Challenges</vt:lpstr>
      <vt:lpstr>Demo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Project on Futsal Management System</dc:title>
  <dc:creator>ujan manandhar</dc:creator>
  <cp:lastModifiedBy>rohit prasain</cp:lastModifiedBy>
  <cp:revision>43</cp:revision>
  <dcterms:created xsi:type="dcterms:W3CDTF">2019-06-27T17:20:35Z</dcterms:created>
  <dcterms:modified xsi:type="dcterms:W3CDTF">2019-06-30T10:40:53Z</dcterms:modified>
</cp:coreProperties>
</file>

<file path=docProps/thumbnail.jpeg>
</file>